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5" r:id="rId5"/>
    <p:sldId id="258" r:id="rId6"/>
    <p:sldId id="259" r:id="rId7"/>
    <p:sldId id="269" r:id="rId8"/>
    <p:sldId id="287" r:id="rId9"/>
    <p:sldId id="262" r:id="rId10"/>
    <p:sldId id="261" r:id="rId11"/>
    <p:sldId id="272" r:id="rId12"/>
    <p:sldId id="289" r:id="rId13"/>
    <p:sldId id="264" r:id="rId14"/>
    <p:sldId id="266" r:id="rId15"/>
    <p:sldId id="267" r:id="rId16"/>
    <p:sldId id="273" r:id="rId17"/>
    <p:sldId id="271" r:id="rId18"/>
    <p:sldId id="277" r:id="rId19"/>
    <p:sldId id="275" r:id="rId20"/>
    <p:sldId id="278" r:id="rId21"/>
    <p:sldId id="282" r:id="rId22"/>
    <p:sldId id="276" r:id="rId23"/>
    <p:sldId id="281" r:id="rId24"/>
    <p:sldId id="279" r:id="rId25"/>
    <p:sldId id="286" r:id="rId26"/>
    <p:sldId id="280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17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туралы ақпарат көзі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тир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7438"/>
            <a:ext cx="9144000" cy="56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9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 қалай таңдау керек?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Катира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3" cy="53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5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таңдау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C:\Users\Катира\Desktop\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3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жолы мектептен басталады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Катира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0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Армандаған маманға қол жеткізу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Катира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640959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5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таңда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Катира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00200"/>
            <a:ext cx="8856984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Болашағың өз қолыңда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Катира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9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9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Келешекті бүгіннен баста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Катира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96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9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жылдары сұраныста болмайтын мамандықтар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Катира\Desktop\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496943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1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 қандай мамандар сұранысқа  ие?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Катира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8" y="1556792"/>
            <a:ext cx="8856983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6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«Әр адам өз мамандығының шебері болуы керек»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атира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мамандықтар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C:\Users\Катира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892479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6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ХХІ ғасырдағы мамандықтар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Катира\Desktop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849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8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Қатеден алшақ болу	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Катира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таңдағанда жиі кездесетін қателер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Катира\Desktop\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3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Болашағың - тағдырың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Катира\Desktop\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7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2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C:\Users\Катира\Desktop\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640959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Бәрі сенің қолыңда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Катира\Desktop\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272807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4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тағдырыңды – өзің таңда!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C:\Users\Катира\Desktop\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640959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89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«Счастливая жизнь – это….» Счастье – это быть необходимым, нужным человеком, это любить жизнь, людей, свою будущую профессию</a:t>
            </a:r>
          </a:p>
        </p:txBody>
      </p:sp>
      <p:pic>
        <p:nvPicPr>
          <p:cNvPr id="20482" name="Picture 2" descr="C:\Users\Катира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9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«Аукцион профессий».</a:t>
            </a:r>
          </a:p>
        </p:txBody>
      </p:sp>
      <p:pic>
        <p:nvPicPr>
          <p:cNvPr id="30722" name="Picture 2" descr="C:\Users\Катира\Desktop\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9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«Ең қиын мамандық – адам болып қалу»</a:t>
            </a:r>
            <a:b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Хосе Хулиан Марти.</a:t>
            </a: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Катира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00200"/>
            <a:ext cx="9145016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8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мамандығым – менің тағдырым                                                    Моя будущая профессия-моя будущая судьба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атира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8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 қалай таңдау керек?</a:t>
            </a:r>
            <a:b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профессию?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Катира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6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Мамандыққа не әсер етеді?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C:\Users\Катира\Desktop\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92479" cy="52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3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Сізге қандай мамандық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лайық? Какая профессия вам подходит?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Катира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9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140</Words>
  <Application>Microsoft Office PowerPoint</Application>
  <PresentationFormat>Экран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«Әр адам өз мамандығының шебері болуы керек» Н.Ә.Назарбаев</vt:lpstr>
      <vt:lpstr>«Счастливая жизнь – это….» Счастье – это быть необходимым, нужным человеком, это любить жизнь, людей, свою будущую профессию</vt:lpstr>
      <vt:lpstr>«Аукцион профессий».</vt:lpstr>
      <vt:lpstr>«Ең қиын мамандық – адам болып қалу» Хосе Хулиан Марти.</vt:lpstr>
      <vt:lpstr>Менің мамандығым – менің тағдырым                                                    Моя будущая профессия-моя будущая судьба</vt:lpstr>
      <vt:lpstr>Мамандықты қалай таңдау керек? Как выбрать профессию?</vt:lpstr>
      <vt:lpstr>Мамандыққа не әсер етеді?</vt:lpstr>
      <vt:lpstr>Сізге қандай мамандық  лайық? Какая профессия вам подходит?</vt:lpstr>
      <vt:lpstr>Мамандық туралы ақпарат көзі</vt:lpstr>
      <vt:lpstr>Мамандықты қалай таңдау керек?</vt:lpstr>
      <vt:lpstr>Мамандық таңдау </vt:lpstr>
      <vt:lpstr>Мамандық жолы мектептен басталады</vt:lpstr>
      <vt:lpstr>Армандаған маманға қол жеткізу</vt:lpstr>
      <vt:lpstr>Дұрыс таңда</vt:lpstr>
      <vt:lpstr>Болашағың өз қолыңда</vt:lpstr>
      <vt:lpstr>Келешекті бүгіннен баста</vt:lpstr>
      <vt:lpstr>2020 жылдары сұраныста болмайтын мамандықтар</vt:lpstr>
      <vt:lpstr>Елімізде қандай мамандар сұранысқа  ие?</vt:lpstr>
      <vt:lpstr>Жаңа мамандықтар</vt:lpstr>
      <vt:lpstr>ХХІ ғасырдағы мамандықтар</vt:lpstr>
      <vt:lpstr>Қатеден алшақ болу </vt:lpstr>
      <vt:lpstr>Мамандық таңдағанда жиі кездесетін қателер</vt:lpstr>
      <vt:lpstr>Болашағың - тағдырың</vt:lpstr>
      <vt:lpstr>қорытынды</vt:lpstr>
      <vt:lpstr>Бәрі сенің қолыңда</vt:lpstr>
      <vt:lpstr>Өз тағдырыңды – өзің таңда!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Катира</dc:creator>
  <cp:lastModifiedBy>Пользователь Windows</cp:lastModifiedBy>
  <cp:revision>16</cp:revision>
  <dcterms:created xsi:type="dcterms:W3CDTF">2018-10-22T14:11:38Z</dcterms:created>
  <dcterms:modified xsi:type="dcterms:W3CDTF">2020-03-27T14:04:30Z</dcterms:modified>
</cp:coreProperties>
</file>