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5DA-F391-4D3B-B3A9-EF7276FA810A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0BB5-46C1-452E-9B51-FC4927467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«Актуализация научно-методического потенциала</a:t>
            </a:r>
            <a:br>
              <a:rPr lang="ru-RU" sz="2000" b="1" i="1" dirty="0" smtClean="0"/>
            </a:br>
            <a:r>
              <a:rPr lang="ru-RU" sz="2000" b="1" i="1" dirty="0" smtClean="0"/>
              <a:t> и инновационной деятельности учителей.»</a:t>
            </a:r>
            <a:br>
              <a:rPr lang="ru-RU" sz="2000" b="1" i="1" dirty="0" smtClean="0"/>
            </a:br>
            <a:r>
              <a:rPr lang="ru-RU" sz="2000" b="1" i="1" dirty="0" smtClean="0"/>
              <a:t>Подготовила : </a:t>
            </a:r>
            <a:r>
              <a:rPr lang="ru-RU" sz="2000" b="1" i="1" dirty="0" err="1" smtClean="0"/>
              <a:t>Дуболазова</a:t>
            </a:r>
            <a:r>
              <a:rPr lang="ru-RU" sz="2000" b="1" i="1" dirty="0" smtClean="0"/>
              <a:t> Т.П.</a:t>
            </a:r>
            <a:endParaRPr lang="ru-RU" sz="2000" b="1" i="1" dirty="0"/>
          </a:p>
        </p:txBody>
      </p:sp>
      <p:pic>
        <p:nvPicPr>
          <p:cNvPr id="19458" name="Picture 2" descr="https://kadry.yanao.ru/upload/resize_cache/alt/0d9/0d97e95cad5349a00ba80e0ca22bdd3e_1024_850_cr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912768" cy="475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199/00030b50-5c59398a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8362"/>
            <a:ext cx="8136904" cy="560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s/SvdmikDeULfTYbqHnx7I0rOFpC5jhWlMKARc2w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86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222/15401/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864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s/147868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2088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1199/00030b50-5c59398a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836712"/>
            <a:ext cx="777159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3.infourok.ru/uploads/ex/12c5/0005566c-85494bfc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88445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«Актуализация научно-методического потенциала  и инновационной деятельности учителей.» Подготовила : Дуболазова Т.П.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</cp:revision>
  <dcterms:created xsi:type="dcterms:W3CDTF">2020-03-31T13:30:48Z</dcterms:created>
  <dcterms:modified xsi:type="dcterms:W3CDTF">2020-03-31T14:39:44Z</dcterms:modified>
</cp:coreProperties>
</file>