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56" r:id="rId4"/>
    <p:sldId id="267" r:id="rId5"/>
    <p:sldId id="270" r:id="rId6"/>
    <p:sldId id="258" r:id="rId7"/>
    <p:sldId id="261" r:id="rId8"/>
    <p:sldId id="262" r:id="rId9"/>
    <p:sldId id="259" r:id="rId10"/>
    <p:sldId id="273" r:id="rId11"/>
    <p:sldId id="271" r:id="rId12"/>
    <p:sldId id="269" r:id="rId13"/>
    <p:sldId id="265" r:id="rId14"/>
    <p:sldId id="272" r:id="rId15"/>
    <p:sldId id="275" r:id="rId16"/>
    <p:sldId id="260" r:id="rId17"/>
    <p:sldId id="257" r:id="rId18"/>
    <p:sldId id="268" r:id="rId19"/>
    <p:sldId id="274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857652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Благородные поступки </a:t>
            </a:r>
            <a:br>
              <a:rPr lang="ru-RU" dirty="0" smtClean="0"/>
            </a:br>
            <a:r>
              <a:rPr lang="ru-RU" dirty="0" smtClean="0"/>
              <a:t>Аль Фараби</a:t>
            </a:r>
            <a:endParaRPr lang="ru-RU" dirty="0"/>
          </a:p>
        </p:txBody>
      </p:sp>
      <p:pic>
        <p:nvPicPr>
          <p:cNvPr id="4" name="Рисунок 4" descr="C:\Users\Olga\Desktop\Новая папка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285728"/>
            <a:ext cx="23574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User\Рабочий стол\атбосар 4.jpg"/>
          <p:cNvPicPr>
            <a:picLocks noGrp="1"/>
          </p:cNvPicPr>
          <p:nvPr>
            <p:ph idx="1"/>
          </p:nvPr>
        </p:nvPicPr>
        <p:blipFill>
          <a:blip r:embed="rId3" cstate="print"/>
          <a:srcRect t="17475" b="18076"/>
          <a:stretch>
            <a:fillRect/>
          </a:stretch>
        </p:blipFill>
        <p:spPr bwMode="auto">
          <a:xfrm>
            <a:off x="6715140" y="357166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2" descr="Аль-Фараби: биография и философия | NUR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Пользователь\Desktop\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5000660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8148" y="0"/>
            <a:ext cx="1285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414338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Библиотекарь СШ №5</a:t>
            </a:r>
          </a:p>
          <a:p>
            <a:r>
              <a:rPr lang="ru-RU" dirty="0" smtClean="0"/>
              <a:t>Суфтина Т.А.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30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91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я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270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атя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68" y="4071942"/>
            <a:ext cx="5086328" cy="216850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400" b="1" dirty="0" smtClean="0">
                <a:solidFill>
                  <a:srgbClr val="339933"/>
                </a:solidFill>
              </a:rPr>
              <a:t>Человек стал человеком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9933"/>
                </a:solidFill>
              </a:rPr>
              <a:t>    благодаря разуму.</a:t>
            </a:r>
            <a:endParaRPr lang="ru-RU" sz="44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57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атя\Desktop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500570"/>
            <a:ext cx="3857652" cy="1714512"/>
          </a:xfrm>
          <a:solidFill>
            <a:schemeClr val="bg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Абу Насыр Аль-Фараби (870-950)</a:t>
            </a:r>
          </a:p>
          <a:p>
            <a:pPr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мире самое легкое поучать других, самое трудное –понять с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ебя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1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атя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1" b="35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альф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571768" cy="3071834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аЛЬФАРАБИ НА ПОЧТОВОЙ МАРКЕ иРАНА 1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245587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280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11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Батя\Desktop\screen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07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атя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87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12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атя\Desktop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6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Батя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6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img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4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15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атя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9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00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528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я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62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C:\Users\%D0%91%D0%B0%D1%82%D1%8F\Desktop\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Батя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661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94</TotalTime>
  <Words>37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</vt:lpstr>
      <vt:lpstr>Благородные поступки  Аль Фараби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Батя</dc:creator>
  <cp:lastModifiedBy>Пользователь Windows</cp:lastModifiedBy>
  <cp:revision>24</cp:revision>
  <dcterms:created xsi:type="dcterms:W3CDTF">2020-04-05T09:41:56Z</dcterms:created>
  <dcterms:modified xsi:type="dcterms:W3CDTF">2020-04-08T16:05:01Z</dcterms:modified>
</cp:coreProperties>
</file>