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8" r:id="rId7"/>
    <p:sldId id="269" r:id="rId8"/>
    <p:sldId id="261" r:id="rId9"/>
    <p:sldId id="262" r:id="rId10"/>
    <p:sldId id="264" r:id="rId11"/>
    <p:sldId id="265" r:id="rId12"/>
    <p:sldId id="266" r:id="rId13"/>
    <p:sldId id="267" r:id="rId14"/>
    <p:sldId id="270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6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2F543-0294-491F-91BB-EDEA6713CB37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A3599-7324-435E-8F1C-8C95DA8E87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6744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2F543-0294-491F-91BB-EDEA6713CB37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A3599-7324-435E-8F1C-8C95DA8E87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493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2F543-0294-491F-91BB-EDEA6713CB37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A3599-7324-435E-8F1C-8C95DA8E87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4217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2F543-0294-491F-91BB-EDEA6713CB37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A3599-7324-435E-8F1C-8C95DA8E87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9329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2F543-0294-491F-91BB-EDEA6713CB37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A3599-7324-435E-8F1C-8C95DA8E87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0897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2F543-0294-491F-91BB-EDEA6713CB37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A3599-7324-435E-8F1C-8C95DA8E87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4439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2F543-0294-491F-91BB-EDEA6713CB37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A3599-7324-435E-8F1C-8C95DA8E87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190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2F543-0294-491F-91BB-EDEA6713CB37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A3599-7324-435E-8F1C-8C95DA8E87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9234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2F543-0294-491F-91BB-EDEA6713CB37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A3599-7324-435E-8F1C-8C95DA8E87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934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2F543-0294-491F-91BB-EDEA6713CB37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A3599-7324-435E-8F1C-8C95DA8E87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0355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2F543-0294-491F-91BB-EDEA6713CB37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A3599-7324-435E-8F1C-8C95DA8E87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8372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52F543-0294-491F-91BB-EDEA6713CB37}" type="datetimeFigureOut">
              <a:rPr lang="ru-RU" smtClean="0"/>
              <a:t>14.04.2020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A3599-7324-435E-8F1C-8C95DA8E87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2980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e-history.kz/ru/project/view?type=publicationproject&amp;material_id=503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ru.wikipedia.org/wiki/%D0%98%D0%BB%D1%8C%D1%8F%D1%81_%D0%95%D1%81%D0%B5%D0%BD%D0%B1%D0%B5%D1%80%D0%BB%D0%B8%D0%BD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Моя Малая Родина – Атбасар.</a:t>
            </a:r>
            <a:endParaRPr lang="ru-RU" sz="54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3456" y="1867188"/>
            <a:ext cx="3820768" cy="4533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779818" y="2273142"/>
            <a:ext cx="712123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Самый холодный город страны (именно в Атбасаре был зафиксирован абсолютный для Казахстана минимум - минус 57,2 градуса Цельсия).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Родина автора трилогии "Кочевники" Ильяса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Есенберлина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Город, лежащий на той же широте, что и Лондон.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64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Вспомогательная школа-интернат. 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7684"/>
          <a:stretch/>
        </p:blipFill>
        <p:spPr>
          <a:xfrm>
            <a:off x="838200" y="1950316"/>
            <a:ext cx="4052455" cy="435133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624945" y="2565508"/>
            <a:ext cx="627611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Здание-старожил. Ему больше 100 лет. До революции здесь располагалась гимназия, а в годы Великой Отечественной Войны - эвакуационный госпиталь.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22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Дом, в котором родился и жил </a:t>
            </a:r>
            <a:b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 </a:t>
            </a:r>
            <a:r>
              <a:rPr lang="ru-RU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Есенберлин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5964" y="2191975"/>
            <a:ext cx="5555672" cy="37100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6653" y="2590800"/>
            <a:ext cx="3823855" cy="266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0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Литературный музей И. </a:t>
            </a:r>
            <a:r>
              <a:rPr lang="ru-RU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Есенберлина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178"/>
          <a:stretch/>
        </p:blipFill>
        <p:spPr>
          <a:xfrm>
            <a:off x="665018" y="2162781"/>
            <a:ext cx="4765964" cy="393469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763490" y="2162781"/>
            <a:ext cx="559030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музее хранится около 2000 экспонатов: личные вещи писателя, письма, книги и рукописи, домбра, фотографии семьи и даже рабочий стол, за которым он писал свои произведения.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9346" y="3958313"/>
            <a:ext cx="4364180" cy="229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88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писателю И.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сенберлину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785" r="14785"/>
          <a:stretch/>
        </p:blipFill>
        <p:spPr>
          <a:xfrm>
            <a:off x="6920346" y="1911926"/>
            <a:ext cx="4433454" cy="464127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29491" y="2731763"/>
            <a:ext cx="638694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 на главной площади города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сентябре 2015 года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100-летию со дня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рождения великого писателя Ильяса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Есенберлина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541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Люблю тебя, мой город Атбасар!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1" y="1825624"/>
            <a:ext cx="10515600" cy="4422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3333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Атбасар в прошлом</a:t>
            </a:r>
            <a:endParaRPr lang="ru-RU" sz="60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580" r="1018" b="9503"/>
          <a:stretch/>
        </p:blipFill>
        <p:spPr>
          <a:xfrm>
            <a:off x="295976" y="2175162"/>
            <a:ext cx="5633769" cy="347749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01783" y="5813964"/>
            <a:ext cx="51954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Диорама "Атбасар конца XIX в. - начала XX в." 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Атбасарском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историко-краеведческом музее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206836" y="2074478"/>
            <a:ext cx="5652654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 в 1845 году как казачья станица. До 1892 года носил название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Атбасарская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станица. Атбасар появился на карте в 1830-х годах как пограничный пункт №96. Он охранял торговые караваны, которые шли из Средней Азии в Петропавловск и Омск. В связи с народно-освободительным движением в 1837 году (под предводительством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Кенесары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Касымова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царское правительство усилило пограничный пункт казачьими войсками. В 1843 году Император Всероссийский Николай I одобрил строительство станицы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Атбасарской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 1878 году она была переименована в город Атбасар и стала административным центром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Атбасарского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уезда.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87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Название города Атбасар …</a:t>
            </a:r>
            <a:endParaRPr lang="ru-RU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0" y="1565564"/>
            <a:ext cx="6899564" cy="4611399"/>
          </a:xfrm>
        </p:spPr>
        <p:txBody>
          <a:bodyPr>
            <a:normAutofit lnSpcReduction="10000"/>
          </a:bodyPr>
          <a:lstStyle/>
          <a:p>
            <a:endParaRPr lang="ru-RU" sz="1800" b="0" i="0" u="none" strike="noStrike" dirty="0" smtClean="0">
              <a:effectLst/>
              <a:latin typeface="Merriweather"/>
              <a:hlinkClick r:id="rId2"/>
            </a:endParaRPr>
          </a:p>
          <a:p>
            <a:r>
              <a:rPr lang="ru-RU" sz="2400" b="0" i="0" u="none" strike="noStrike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На протяжении веков здесь был конный базар, который находился на пересечении путей торговых караванов и кочевок казахского населения. Отсюда, по одной из версий, и название </a:t>
            </a:r>
            <a:r>
              <a:rPr lang="ru-RU" sz="2400" b="0" i="0" u="none" strike="noStrike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ат</a:t>
            </a:r>
            <a:r>
              <a:rPr lang="ru-RU" sz="2400" b="0" i="0" u="none" strike="noStrike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базар, то есть конный базар.</a:t>
            </a:r>
          </a:p>
          <a:p>
            <a:r>
              <a:rPr lang="ru-RU" sz="2400" b="0" i="0" u="none" strike="noStrike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По другой версии</a:t>
            </a:r>
            <a:r>
              <a:rPr lang="ru-RU" sz="2400" b="0" i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«Атбасар» происходит от </a:t>
            </a:r>
            <a:r>
              <a:rPr lang="ru-RU" sz="2400" b="0" i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ат</a:t>
            </a:r>
            <a:r>
              <a:rPr lang="ru-RU" sz="2400" b="0" i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басқан</a:t>
            </a:r>
            <a:r>
              <a:rPr lang="ru-RU" sz="2400" b="0" i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то есть «где конь ступил». Согласно легенде, </a:t>
            </a:r>
            <a:r>
              <a:rPr lang="ru-RU" sz="2400" b="0" i="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жырау</a:t>
            </a:r>
            <a:r>
              <a:rPr lang="ru-RU" sz="2400" b="0" i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i="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Асан</a:t>
            </a:r>
            <a:r>
              <a:rPr lang="ru-RU" sz="2400" b="1" i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Кайгы</a:t>
            </a:r>
            <a:r>
              <a:rPr lang="ru-RU" sz="2400" b="0" i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(</a:t>
            </a:r>
            <a:r>
              <a:rPr lang="ru-RU" sz="2400" b="0" i="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Асан</a:t>
            </a:r>
            <a:r>
              <a:rPr lang="ru-RU" sz="2400" b="0" i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Печальный) в поисках </a:t>
            </a:r>
            <a:r>
              <a:rPr lang="ru-RU" sz="2400" b="0" i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жерұйық</a:t>
            </a:r>
            <a:r>
              <a:rPr lang="ru-RU" sz="2400" b="0" i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b="0" i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«Земли обетованной»), стреножил коня у устья </a:t>
            </a:r>
            <a:r>
              <a:rPr lang="ru-RU" sz="2400" b="1" i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реки Есиль/Ишим</a:t>
            </a:r>
            <a:r>
              <a:rPr lang="ru-RU" sz="2400" b="0" i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где в нее впадает приток - </a:t>
            </a:r>
            <a:r>
              <a:rPr lang="ru-RU" sz="2400" b="1" i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2400" b="1" i="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Жабай</a:t>
            </a:r>
            <a:r>
              <a:rPr lang="ru-RU" sz="2400" b="0" i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И так, с этого времени место называется «где ступило копыто коня </a:t>
            </a:r>
            <a:r>
              <a:rPr lang="ru-RU" sz="2400" b="0" i="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Асана</a:t>
            </a:r>
            <a:r>
              <a:rPr lang="ru-RU" sz="2400" b="0" i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Кайгы</a:t>
            </a:r>
            <a:r>
              <a:rPr lang="ru-RU" sz="2400" b="0" i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329" y="1870364"/>
            <a:ext cx="4336472" cy="342805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7497" y="5433352"/>
            <a:ext cx="49217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Табличка 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Атбасарском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историко-краеведческого музее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27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6805" y="24249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«Атбасар – ворота Целины»</a:t>
            </a:r>
            <a:endParaRPr lang="ru-RU" sz="4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6082" y="1704109"/>
            <a:ext cx="5118027" cy="425085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96082" y="5954960"/>
            <a:ext cx="51155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первоцелинникам при въезде в Атбасар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63491" y="1865112"/>
            <a:ext cx="62484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началом кампании по освоению целинных земель (1954) Атбасар становится крупным агропромышленным центром области и важным железнодорожным пунктом по вывозу зерна и хлебопродуктов. Леонид Брежнев неоднократно упоминает Атбасар в своих воспоминаниях "Целина": "Старинный, пыльный, открытый всем ветрам городишко с низкими домами и чахлой зеленью принимал эшелоны с техникой, лесом, цементом, деталями домов, полевыми вагончиками, металлом, бензином, семенами, продовольствием и товарами — принимал не только для собственных целинных хозяйств, но и для трёх смежных районов. На разгрузку эшелонов было мобилизовано всё население городка…".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035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1782" y="365126"/>
            <a:ext cx="11374582" cy="784802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Атбасар мог бы стать привлекательным направлением для исторического туризма.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0945" y="1357745"/>
            <a:ext cx="11720946" cy="533400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городе сохранены исторические постройки и памятники: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купца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С.Белова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 лавкой, кон. XIX в., ул.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Бегельдинова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Занимает большой дворовый участок между двумя параллельными улицами. Образец жилой купеческой застройки с комплексом строений с торговыми и жилыми функциями. Лавка — типичный пример небольшой торгово-складской постройки периода эклектики.</a:t>
            </a:r>
          </a:p>
          <a:p>
            <a:r>
              <a:rPr lang="ru-RU" sz="1600" b="0" i="0" dirty="0" smtClean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Жилые дома кон. XIX-нач. XX в. Расположены в старой части города в квадрате улиц Победы, Валиханова, </a:t>
            </a:r>
            <a:r>
              <a:rPr lang="ru-RU" sz="1600" b="0" i="0" dirty="0" err="1" smtClean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Ирченко</a:t>
            </a:r>
            <a:r>
              <a:rPr lang="ru-RU" sz="1600" b="0" i="0" dirty="0" smtClean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Либкнехта. Характеризуют историческую жилую застройку Атбасара этого периода. Представляют собой двухэтажные срубы из брёвен.</a:t>
            </a:r>
          </a:p>
          <a:p>
            <a:r>
              <a:rPr lang="ru-RU" sz="1600" b="0" i="0" dirty="0" smtClean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Дом, в котором родился и жил </a:t>
            </a:r>
            <a:r>
              <a:rPr lang="ru-RU" sz="1600" b="0" i="0" u="none" strike="noStrike" dirty="0" smtClean="0">
                <a:solidFill>
                  <a:srgbClr val="0B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 tooltip="Ильяс Есенберлин"/>
              </a:rPr>
              <a:t>Ильяс </a:t>
            </a:r>
            <a:r>
              <a:rPr lang="ru-RU" sz="1600" b="0" i="0" u="none" strike="noStrike" dirty="0" err="1" smtClean="0">
                <a:solidFill>
                  <a:srgbClr val="0B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 tooltip="Ильяс Есенберлин"/>
              </a:rPr>
              <a:t>Есенберлин</a:t>
            </a:r>
            <a:r>
              <a:rPr lang="ru-RU" sz="1600" b="0" i="0" dirty="0" smtClean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1890, ул. </a:t>
            </a:r>
            <a:r>
              <a:rPr lang="ru-RU" sz="1600" b="0" i="0" dirty="0" err="1" smtClean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Есенберлина</a:t>
            </a:r>
            <a:r>
              <a:rPr lang="ru-RU" sz="1600" b="0" i="0" dirty="0" smtClean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47. Дом — одноэтажный деревянный сруб. На нём установлена мемориальная доска с текстом на русском и казахском языках.</a:t>
            </a:r>
          </a:p>
          <a:p>
            <a:r>
              <a:rPr lang="ru-RU" sz="1600" b="0" i="0" dirty="0" smtClean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Гимназия (вспомогательная школа), нач. XX в., ул. Победы,61. Находится в старой части города. Было построено для высшего начального училища в 1909, затем здесь размещалась гимназия. В годы Великой Отечественной войны в здании располагался эвакуационный госпиталь.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Городская усадьба купца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А.Белова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(Историко-краеведческий музей), 1911, ул. Победы, 28. Занимает квартальный участок. Принадлежала крупнейшей купеческой фамилии города Беловым. Представляет собой комплекс построек расположенных по периметру участка: главный дом, флигель для служащих, конюшня. В 1917—1918 в здании находился уездный Совет депутатов.</a:t>
            </a:r>
          </a:p>
          <a:p>
            <a:r>
              <a:rPr lang="ru-RU" sz="1600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Мечеть, нач. XX в., ул. Победы. Расположена в старой части города напротив усадьбы купца </a:t>
            </a:r>
            <a:r>
              <a:rPr lang="ru-RU" sz="1600" b="0" i="0" dirty="0" err="1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А.Белова</a:t>
            </a:r>
            <a:r>
              <a:rPr lang="ru-RU" sz="1600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воинам-землякам, погибшим в годы Великой Отечественной войны. Расположен в сквере Победы.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воинам-интернационалистам, погибшим в Афганистане. Расположен в сквере Победы с правой стороны от входа.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Литературный музей Ильяса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Есенберлина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1999. В музее хранится около 2000 экспонатов: личные вещи писателя, письма, книги и рукописи, домбра, фотографии семьи и даже рабочий стол, за которым он писал свои произведения.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писателю Ильясу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Есенберлину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Установлен на главной площади города в сентябре 2015 года к 100-летию со дня рождения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64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5236" y="290945"/>
            <a:ext cx="10328564" cy="112221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купца С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Белова </a:t>
            </a:r>
            <a:b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лавкой, кон. XIX в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7255" y="1773382"/>
            <a:ext cx="6005945" cy="36422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5372" y="1773382"/>
            <a:ext cx="4797137" cy="364223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57200" y="5577970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купца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С.Белова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конец XIX века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Бегельдинова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198379" y="5577970"/>
            <a:ext cx="43311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Лавка купца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С.Белова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конец XIX века</a:t>
            </a:r>
          </a:p>
        </p:txBody>
      </p:sp>
    </p:spTree>
    <p:extLst>
      <p:ext uri="{BB962C8B-B14F-4D97-AF65-F5344CB8AC3E}">
        <p14:creationId xmlns:p14="http://schemas.microsoft.com/office/powerpoint/2010/main" val="2774061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Жилые дома кон. XIX-нач. XX в.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701" y="2143772"/>
            <a:ext cx="3608717" cy="3043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6255" y="3269673"/>
            <a:ext cx="3768435" cy="2937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1777" y="2143772"/>
            <a:ext cx="3980841" cy="3043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5422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65125"/>
            <a:ext cx="10896600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Историко-краеведческий музей.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155"/>
          <a:stretch/>
        </p:blipFill>
        <p:spPr>
          <a:xfrm>
            <a:off x="457200" y="1867188"/>
            <a:ext cx="5714781" cy="32790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5130" y="1867188"/>
            <a:ext cx="5216652" cy="327901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83382" y="5146199"/>
            <a:ext cx="588859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Центральный вход на территорию историко-краеведческого музея. До Октябрьской революции это было усадьбой купца Белова, богатейшего в городе. В первые послереволюционные годы здесь размещался Уездный совет депутатов.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795238" y="5322699"/>
            <a:ext cx="50365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стенах бывшей купеческой усадьбы остались привязи для лошадей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9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Старое здание мечети. 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153"/>
          <a:stretch/>
        </p:blipFill>
        <p:spPr>
          <a:xfrm>
            <a:off x="1025237" y="1991879"/>
            <a:ext cx="4144968" cy="435133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472545" y="2828836"/>
            <a:ext cx="612370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советское время здесь размещался Дом пионеров и детская библиотека. В начале XX века это было татарской мечетью. Расположен напротив историко-краеведческого музея.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38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604</Words>
  <Application>Microsoft Office PowerPoint</Application>
  <PresentationFormat>Широкоэкранный</PresentationFormat>
  <Paragraphs>48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Merriweather</vt:lpstr>
      <vt:lpstr>Times New Roman</vt:lpstr>
      <vt:lpstr>Тема Office</vt:lpstr>
      <vt:lpstr>Моя Малая Родина – Атбасар.</vt:lpstr>
      <vt:lpstr>Атбасар в прошлом</vt:lpstr>
      <vt:lpstr>Название города Атбасар …</vt:lpstr>
      <vt:lpstr>«Атбасар – ворота Целины»</vt:lpstr>
      <vt:lpstr>Атбасар мог бы стать привлекательным направлением для исторического туризма. </vt:lpstr>
      <vt:lpstr>Жилой дом купца С. Белова  с лавкой, кон. XIX в</vt:lpstr>
      <vt:lpstr>Жилые дома кон. XIX-нач. XX в. </vt:lpstr>
      <vt:lpstr>Историко-краеведческий музей.</vt:lpstr>
      <vt:lpstr>Старое здание мечети. </vt:lpstr>
      <vt:lpstr>Вспомогательная школа-интернат. </vt:lpstr>
      <vt:lpstr>Дом, в котором родился и жил  И. Есенберлин</vt:lpstr>
      <vt:lpstr>Литературный музей И. Есенберлина</vt:lpstr>
      <vt:lpstr>Памятник писателю И. Есенберлину</vt:lpstr>
      <vt:lpstr>Люблю тебя, мой город Атбасар!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WW</dc:creator>
  <cp:lastModifiedBy>WW</cp:lastModifiedBy>
  <cp:revision>19</cp:revision>
  <dcterms:created xsi:type="dcterms:W3CDTF">2020-04-13T04:19:27Z</dcterms:created>
  <dcterms:modified xsi:type="dcterms:W3CDTF">2020-04-14T04:06:37Z</dcterms:modified>
</cp:coreProperties>
</file>