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0" r:id="rId5"/>
    <p:sldId id="261" r:id="rId6"/>
    <p:sldId id="267" r:id="rId7"/>
    <p:sldId id="259" r:id="rId8"/>
    <p:sldId id="270" r:id="rId9"/>
    <p:sldId id="265" r:id="rId10"/>
    <p:sldId id="266" r:id="rId11"/>
    <p:sldId id="264" r:id="rId12"/>
    <p:sldId id="269" r:id="rId13"/>
    <p:sldId id="268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0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2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2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1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6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98F0-753A-45BA-8772-C27EF94B2E58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BBDF-A764-40CD-A09B-4DDBFB4B4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2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7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0" y="0"/>
            <a:ext cx="1199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26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</cp:revision>
  <dcterms:created xsi:type="dcterms:W3CDTF">2020-05-14T03:51:07Z</dcterms:created>
  <dcterms:modified xsi:type="dcterms:W3CDTF">2020-05-14T05:03:58Z</dcterms:modified>
</cp:coreProperties>
</file>