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7" r:id="rId3"/>
    <p:sldId id="265" r:id="rId4"/>
    <p:sldId id="266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ics.records.su/pics34/83048334797885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8787"/>
            <a:ext cx="8280920" cy="5850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0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48615" cy="1143000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Умение петь </a:t>
            </a:r>
            <a:r>
              <a:rPr lang="ru-RU" sz="2400" dirty="0" err="1">
                <a:effectLst/>
              </a:rPr>
              <a:t>Амре</a:t>
            </a:r>
            <a:r>
              <a:rPr lang="ru-RU" sz="2400" dirty="0">
                <a:effectLst/>
              </a:rPr>
              <a:t> получил от своих родителей, очень музыкальной была его мать </a:t>
            </a:r>
            <a:r>
              <a:rPr lang="ru-RU" sz="2400" dirty="0" err="1">
                <a:effectLst/>
              </a:rPr>
              <a:t>Тойган</a:t>
            </a:r>
            <a:r>
              <a:rPr lang="ru-RU" sz="2400" dirty="0">
                <a:effectLst/>
              </a:rPr>
              <a:t>, отец </a:t>
            </a:r>
            <a:r>
              <a:rPr lang="ru-RU" sz="2400" dirty="0" err="1">
                <a:effectLst/>
              </a:rPr>
              <a:t>Кашаубай</a:t>
            </a:r>
            <a:r>
              <a:rPr lang="ru-RU" sz="2400" dirty="0">
                <a:effectLst/>
              </a:rPr>
              <a:t> радовал людей своим пением. Уже в детстве </a:t>
            </a:r>
            <a:r>
              <a:rPr lang="ru-RU" sz="2400" dirty="0" err="1">
                <a:effectLst/>
              </a:rPr>
              <a:t>Амре</a:t>
            </a:r>
            <a:r>
              <a:rPr lang="ru-RU" sz="2400" dirty="0">
                <a:effectLst/>
              </a:rPr>
              <a:t> стал известным в округе, его называли мальчик- певец</a:t>
            </a:r>
            <a:r>
              <a:rPr lang="ru-RU" sz="3200" dirty="0">
                <a:effectLst/>
              </a:rPr>
              <a:t>. </a:t>
            </a:r>
            <a:endParaRPr lang="ru-RU" sz="3200" dirty="0"/>
          </a:p>
        </p:txBody>
      </p:sp>
      <p:pic>
        <p:nvPicPr>
          <p:cNvPr id="6146" name="Picture 2" descr="C:\Users\pc\Desktop\амре\d1bb317a26598960514b06d2d73089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632848" cy="41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96687" cy="114300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Смерть </a:t>
            </a:r>
            <a:r>
              <a:rPr lang="ru-RU" sz="2800" dirty="0" err="1">
                <a:effectLst/>
              </a:rPr>
              <a:t>Амре</a:t>
            </a:r>
            <a:r>
              <a:rPr lang="ru-RU" sz="2800" dirty="0">
                <a:effectLst/>
              </a:rPr>
              <a:t> вообще отдельная тема и покрыта тайной. Долгое время считалось, что </a:t>
            </a:r>
            <a:r>
              <a:rPr lang="ru-RU" sz="2800" dirty="0" err="1">
                <a:effectLst/>
              </a:rPr>
              <a:t>Амре</a:t>
            </a:r>
            <a:r>
              <a:rPr lang="ru-RU" sz="2800" dirty="0">
                <a:effectLst/>
              </a:rPr>
              <a:t> умер своей смертью от воспаления легких в 1934 году. Однако, позже появилась и другая версия смерти певца. Все дело в том, что та поездка в Париж круто изменила жизнь </a:t>
            </a:r>
            <a:r>
              <a:rPr lang="ru-RU" sz="2800" dirty="0" err="1">
                <a:effectLst/>
              </a:rPr>
              <a:t>Амре</a:t>
            </a:r>
            <a:endParaRPr lang="ru-RU" sz="2800" dirty="0"/>
          </a:p>
        </p:txBody>
      </p:sp>
      <p:pic>
        <p:nvPicPr>
          <p:cNvPr id="7170" name="Picture 2" descr="C:\Users\pc\Desktop\амре\15_full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360621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2a13b1ab317a159c69351b145c7759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esktop\photo_1936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655272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xn--i1abbnckbmcl9fb.xn--p1ai/%D1%81%D1%82%D0%B0%D1%82%D1%8C%D0%B8/587024/img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cs.records.su/pics34/83048334797885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75252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5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c\Desktop\амре\650_5416e5409b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132856"/>
            <a:ext cx="7344816" cy="42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2411760" y="1329916"/>
            <a:ext cx="0" cy="1306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08912" cy="1650758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 err="1"/>
              <a:t>Амре</a:t>
            </a:r>
            <a:r>
              <a:rPr lang="ru-RU" dirty="0"/>
              <a:t> жил в мире звуков, они переполняли его, рождались в сердце и рвались наружу. Он брал в руки домбру, садился у дверей юрты или уходил на речку, откуда неслись волшебные звуки домбры и его чарующий голос.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</a:rPr>
              <a:t>Он покорил парижан, а позже в 1927 году и Франкфурт на Майне.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В дни выставки в Париже, об этом уникальном голосе писала французская периодика, его голос сравнивали с </a:t>
            </a:r>
            <a:r>
              <a:rPr lang="ru-RU" sz="2800" dirty="0" err="1">
                <a:effectLst/>
              </a:rPr>
              <a:t>с</a:t>
            </a:r>
            <a:r>
              <a:rPr lang="ru-RU" sz="2800" dirty="0">
                <a:effectLst/>
              </a:rPr>
              <a:t> голосом </a:t>
            </a:r>
            <a:r>
              <a:rPr lang="ru-RU" sz="2800" dirty="0" err="1">
                <a:effectLst/>
              </a:rPr>
              <a:t>Энрико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Карузо</a:t>
            </a:r>
            <a:r>
              <a:rPr lang="ru-RU" sz="2800" dirty="0">
                <a:effectLst/>
              </a:rPr>
              <a:t> и Марио </a:t>
            </a:r>
            <a:r>
              <a:rPr lang="ru-RU" sz="2800" dirty="0" err="1">
                <a:effectLst/>
              </a:rPr>
              <a:t>Ланца</a:t>
            </a:r>
            <a:r>
              <a:rPr lang="ru-RU" sz="2800" dirty="0">
                <a:effectLst/>
              </a:rPr>
              <a:t>, а профессор Сорбонны месьё </a:t>
            </a:r>
            <a:r>
              <a:rPr lang="ru-RU" sz="2800" dirty="0" err="1">
                <a:effectLst/>
              </a:rPr>
              <a:t>Перно</a:t>
            </a:r>
            <a:r>
              <a:rPr lang="ru-RU" sz="2800" dirty="0">
                <a:effectLst/>
              </a:rPr>
              <a:t> записал несколько песен в исполнении певца на </a:t>
            </a:r>
            <a:r>
              <a:rPr lang="ru-RU" sz="2800" dirty="0" smtClean="0">
                <a:effectLst/>
              </a:rPr>
              <a:t>фонограф</a:t>
            </a:r>
            <a:endParaRPr lang="ru-RU" sz="2800" dirty="0">
              <a:effectLst/>
            </a:endParaRPr>
          </a:p>
        </p:txBody>
      </p:sp>
      <p:pic>
        <p:nvPicPr>
          <p:cNvPr id="2050" name="Picture 2" descr="C:\Users\pc\Desktop\амре\og_og_14686754702472859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60648"/>
            <a:ext cx="6400800" cy="26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effectLst/>
              </a:rPr>
              <a:t>Секрет Амире </a:t>
            </a:r>
            <a:r>
              <a:rPr lang="ru-RU" sz="1600" dirty="0" err="1">
                <a:effectLst/>
              </a:rPr>
              <a:t>Кашаубаева</a:t>
            </a:r>
            <a:r>
              <a:rPr lang="ru-RU" sz="1600" dirty="0">
                <a:effectLst/>
              </a:rPr>
              <a:t> в том, что песни которые он пел , о вечном: любви к жизни не стареют. Выставка «Астана ЭКСПО-2017» и связь поколений – этой теме посвящена серия роликов, вышедшая недавно в эфир республиканских телеканалов</a:t>
            </a:r>
            <a:endParaRPr lang="ru-RU" sz="1600" dirty="0"/>
          </a:p>
        </p:txBody>
      </p:sp>
      <p:pic>
        <p:nvPicPr>
          <p:cNvPr id="8194" name="Picture 2" descr="C:\Users\pc\Desktop\амре\sd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568951" cy="1582112"/>
          </a:xfrm>
        </p:spPr>
        <p:txBody>
          <a:bodyPr/>
          <a:lstStyle/>
          <a:p>
            <a:pPr algn="ctr"/>
            <a:r>
              <a:rPr lang="ru-RU" sz="2400" dirty="0"/>
              <a:t>История создания песни «</a:t>
            </a:r>
            <a:r>
              <a:rPr lang="ru-RU" sz="2400" dirty="0" err="1"/>
              <a:t>Балкадиша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Вообще принято считать, что это песня о том, как молодую девушку выдали замуж за старика. Это все потому, что в песне есть такие строчки "</a:t>
            </a:r>
            <a:r>
              <a:rPr lang="ru-RU" sz="2400" dirty="0" err="1"/>
              <a:t>Күйеуін</a:t>
            </a:r>
            <a:r>
              <a:rPr lang="ru-RU" sz="2400" dirty="0"/>
              <a:t> </a:t>
            </a:r>
            <a:r>
              <a:rPr lang="ru-RU" sz="2400" dirty="0" err="1"/>
              <a:t>сексен</a:t>
            </a:r>
            <a:r>
              <a:rPr lang="ru-RU" sz="2400" dirty="0"/>
              <a:t> бесте, о </a:t>
            </a:r>
            <a:r>
              <a:rPr lang="ru-RU" sz="2400" dirty="0" err="1"/>
              <a:t>шіркін</a:t>
            </a:r>
            <a:r>
              <a:rPr lang="ru-RU" sz="2400" dirty="0"/>
              <a:t> </a:t>
            </a:r>
            <a:r>
              <a:rPr lang="ru-RU" sz="2400" dirty="0" err="1"/>
              <a:t>шалқадиша</a:t>
            </a:r>
            <a:r>
              <a:rPr lang="ru-RU" sz="2400" dirty="0"/>
              <a:t>" (мужу твоему восемьдесят пять, </a:t>
            </a:r>
            <a:r>
              <a:rPr lang="ru-RU" sz="2400" dirty="0" err="1"/>
              <a:t>Кадиша</a:t>
            </a:r>
            <a:r>
              <a:rPr lang="ru-RU" sz="2400" dirty="0"/>
              <a:t>, принадлежащая старику) </a:t>
            </a:r>
            <a:r>
              <a:rPr lang="ru-RU" sz="2400" dirty="0" smtClean="0"/>
              <a:t> </a:t>
            </a:r>
            <a:endParaRPr lang="ru-RU" sz="4000" dirty="0"/>
          </a:p>
        </p:txBody>
      </p:sp>
      <p:pic>
        <p:nvPicPr>
          <p:cNvPr id="3074" name="Picture 2" descr="C:\Users\pc\Desktop\амре\hqdefaul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332656"/>
            <a:ext cx="4572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>
                <a:effectLst/>
              </a:rPr>
              <a:t>Амре</a:t>
            </a:r>
            <a:r>
              <a:rPr lang="ru-RU" sz="1800" dirty="0">
                <a:effectLst/>
              </a:rPr>
              <a:t> покорил сердца парижан, которые и думать не могли, что из какой-то страны Союза приедет такое талантище</a:t>
            </a:r>
            <a:endParaRPr lang="ru-RU" sz="1800" dirty="0"/>
          </a:p>
        </p:txBody>
      </p:sp>
      <p:pic>
        <p:nvPicPr>
          <p:cNvPr id="4098" name="Picture 2" descr="C:\Users\pc\Desktop\амре\image-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 descr="C:\Users\pc\Desktop\амре\amre_kashaubaev_dudara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844824"/>
            <a:ext cx="77048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1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Лучшие казахстанские исполнители </a:t>
            </a:r>
            <a:r>
              <a:rPr lang="ru-RU" dirty="0" err="1"/>
              <a:t>Майра</a:t>
            </a:r>
            <a:r>
              <a:rPr lang="ru-RU" dirty="0"/>
              <a:t> </a:t>
            </a:r>
            <a:r>
              <a:rPr lang="ru-RU" dirty="0" err="1"/>
              <a:t>Мухамедкызы</a:t>
            </a:r>
            <a:r>
              <a:rPr lang="ru-RU" dirty="0"/>
              <a:t>, </a:t>
            </a:r>
            <a:r>
              <a:rPr lang="ru-RU" dirty="0" err="1"/>
              <a:t>Айман</a:t>
            </a:r>
            <a:r>
              <a:rPr lang="ru-RU" dirty="0"/>
              <a:t> </a:t>
            </a:r>
            <a:r>
              <a:rPr lang="ru-RU" dirty="0" err="1"/>
              <a:t>Мусаходжаева</a:t>
            </a:r>
            <a:r>
              <a:rPr lang="ru-RU" dirty="0"/>
              <a:t>, Булат </a:t>
            </a:r>
            <a:r>
              <a:rPr lang="ru-RU" dirty="0" err="1"/>
              <a:t>Тыныбеков</a:t>
            </a:r>
            <a:r>
              <a:rPr lang="ru-RU" dirty="0"/>
              <a:t>, </a:t>
            </a:r>
            <a:r>
              <a:rPr lang="ru-RU" dirty="0" err="1"/>
              <a:t>Зара</a:t>
            </a:r>
            <a:r>
              <a:rPr lang="ru-RU" dirty="0"/>
              <a:t> </a:t>
            </a:r>
            <a:r>
              <a:rPr lang="ru-RU" dirty="0" err="1"/>
              <a:t>Есенаман</a:t>
            </a:r>
            <a:r>
              <a:rPr lang="ru-RU" dirty="0"/>
              <a:t>, группы «</a:t>
            </a:r>
            <a:r>
              <a:rPr lang="ru-RU" dirty="0" err="1"/>
              <a:t>Ринго</a:t>
            </a:r>
            <a:r>
              <a:rPr lang="ru-RU" dirty="0"/>
              <a:t>», «</a:t>
            </a:r>
            <a:r>
              <a:rPr lang="ru-RU" dirty="0" err="1"/>
              <a:t>Нур-Мукасан</a:t>
            </a:r>
            <a:r>
              <a:rPr lang="ru-RU" dirty="0"/>
              <a:t>» и другие поют в них песню «</a:t>
            </a:r>
            <a:r>
              <a:rPr lang="ru-RU" dirty="0" err="1"/>
              <a:t>Балхадиша</a:t>
            </a:r>
            <a:r>
              <a:rPr lang="ru-RU" dirty="0"/>
              <a:t>» – ту самую песню, с которой почти 100 лет назад на выставке в Париже прославился казах </a:t>
            </a:r>
            <a:r>
              <a:rPr lang="ru-RU" dirty="0" err="1"/>
              <a:t>Амре</a:t>
            </a:r>
            <a:r>
              <a:rPr lang="ru-RU" dirty="0"/>
              <a:t> </a:t>
            </a:r>
            <a:r>
              <a:rPr lang="ru-RU" dirty="0" err="1"/>
              <a:t>Кашаубаев</a:t>
            </a:r>
            <a:r>
              <a:rPr lang="ru-RU" dirty="0"/>
              <a:t>. Звучит и голос самого певца.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1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265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Он покорил парижан, а позже в 1927 году и Франкфурт на Майне.  В дни выставки в Париже, об этом уникальном голосе писала французская периодика, его голос сравнивали с с голосом Энрико Карузо и Марио Ланца, а профессор Сорбонны месьё Перно записал несколько песен в исполнении певца на фонограф</vt:lpstr>
      <vt:lpstr>Секрет Амире Кашаубаева в том, что песни которые он пел , о вечном: любви к жизни не стареют. Выставка «Астана ЭКСПО-2017» и связь поколений – этой теме посвящена серия роликов, вышедшая недавно в эфир республиканских телеканалов</vt:lpstr>
      <vt:lpstr>История создания песни «Балкадиша» Вообще принято считать, что это песня о том, как молодую девушку выдали замуж за старика. Это все потому, что в песне есть такие строчки "Күйеуін сексен бесте, о шіркін шалқадиша" (мужу твоему восемьдесят пять, Кадиша, принадлежащая старику)  </vt:lpstr>
      <vt:lpstr>Амре покорил сердца парижан, которые и думать не могли, что из какой-то страны Союза приедет такое талантище</vt:lpstr>
      <vt:lpstr>    </vt:lpstr>
      <vt:lpstr>Умение петь Амре получил от своих родителей, очень музыкальной была его мать Тойган, отец Кашаубай радовал людей своим пением. Уже в детстве Амре стал известным в округе, его называли мальчик- певец. </vt:lpstr>
      <vt:lpstr>Смерть Амре вообще отдельная тема и покрыта тайной. Долгое время считалось, что Амре умер своей смертью от воспаления легких в 1934 году. Однако, позже появилась и другая версия смерти певца. Все дело в том, что та поездка в Париж круто изменила жизнь Амре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13</cp:revision>
  <dcterms:created xsi:type="dcterms:W3CDTF">2019-01-25T03:40:25Z</dcterms:created>
  <dcterms:modified xsi:type="dcterms:W3CDTF">2019-03-01T10:02:11Z</dcterms:modified>
</cp:coreProperties>
</file>